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48924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Designação do projeto | </a:t>
            </a:r>
            <a:r>
              <a:rPr lang="pt-PT" sz="1100" dirty="0"/>
              <a:t>Internacionalização Estratégica Anos D'Aventura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Código do projeto | LISBOA-02-0752-FEDER-021166</a:t>
            </a:r>
          </a:p>
          <a:p>
            <a:r>
              <a:rPr lang="pt-PT" sz="1100" dirty="0" smtClean="0"/>
              <a:t>Objetivo principal|</a:t>
            </a:r>
            <a:r>
              <a:rPr lang="pt-PT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/>
              <a:t>Reforçar a competitividade das pequenas e médias </a:t>
            </a:r>
            <a:r>
              <a:rPr lang="pt-PT" sz="1100" dirty="0" smtClean="0"/>
              <a:t>	      empresas</a:t>
            </a:r>
            <a:endParaRPr lang="pt-PT" sz="1100" dirty="0"/>
          </a:p>
          <a:p>
            <a:r>
              <a:rPr lang="pt-PT" sz="1100" dirty="0" smtClean="0"/>
              <a:t>Região de intervenção |Lisboa</a:t>
            </a:r>
          </a:p>
          <a:p>
            <a:r>
              <a:rPr lang="pt-PT" sz="1100" dirty="0" smtClean="0"/>
              <a:t>Entidade beneficiária | Anos D’Aventura, </a:t>
            </a:r>
            <a:r>
              <a:rPr lang="pt-PT" sz="1100" dirty="0" err="1" smtClean="0"/>
              <a:t>Lda</a:t>
            </a:r>
            <a:endParaRPr lang="pt-PT" sz="11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Data de aprovação | 31-10-2016</a:t>
            </a:r>
            <a:endParaRPr lang="pt-PT" sz="900" dirty="0" smtClean="0"/>
          </a:p>
          <a:p>
            <a:r>
              <a:rPr lang="pt-PT" sz="1100" dirty="0" smtClean="0"/>
              <a:t>Data de início | </a:t>
            </a:r>
            <a:r>
              <a:rPr lang="pt-PT" sz="1100" dirty="0" smtClean="0"/>
              <a:t>01-07-2016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Data de conclusão | </a:t>
            </a:r>
            <a:r>
              <a:rPr lang="pt-PT" sz="1100" dirty="0"/>
              <a:t>30-06-2018</a:t>
            </a:r>
          </a:p>
          <a:p>
            <a:r>
              <a:rPr lang="pt-PT" sz="1100" dirty="0" smtClean="0"/>
              <a:t>Custo total elegível </a:t>
            </a:r>
            <a:r>
              <a:rPr lang="pt-PT" sz="1100" dirty="0"/>
              <a:t>|</a:t>
            </a:r>
            <a:r>
              <a:rPr lang="pt-PT" sz="1100" dirty="0" smtClean="0"/>
              <a:t>267.850,01€ </a:t>
            </a:r>
          </a:p>
          <a:p>
            <a:r>
              <a:rPr lang="pt-PT" sz="1100" dirty="0" smtClean="0"/>
              <a:t>Apoio financeiro da União Europeia </a:t>
            </a:r>
            <a:r>
              <a:rPr lang="pt-PT" sz="1100" dirty="0"/>
              <a:t>| FEDER </a:t>
            </a:r>
            <a:r>
              <a:rPr lang="pt-PT" sz="1100" dirty="0" smtClean="0"/>
              <a:t>– 107.140</a:t>
            </a:r>
            <a:r>
              <a:rPr lang="pt-PT" sz="1100" dirty="0" smtClean="0"/>
              <a:t>€</a:t>
            </a:r>
            <a:endParaRPr lang="pt-PT" sz="110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669" y="4050680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53831" y="4109247"/>
            <a:ext cx="31904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100" dirty="0" smtClean="0"/>
              <a:t>O presente projeto tem como objetivo a internacionalização da Anos D’Aventura para o </a:t>
            </a:r>
            <a:r>
              <a:rPr lang="pt-PT" sz="1100" dirty="0" smtClean="0"/>
              <a:t>mercado externo, </a:t>
            </a:r>
            <a:r>
              <a:rPr lang="pt-PT" sz="1100" dirty="0" smtClean="0"/>
              <a:t>sendo o objetivo atingir um volume de exportações no pós projeto </a:t>
            </a:r>
            <a:r>
              <a:rPr lang="pt-PT" sz="1100" dirty="0" smtClean="0"/>
              <a:t>(2019) de </a:t>
            </a:r>
            <a:r>
              <a:rPr lang="pt-PT" sz="1100" dirty="0" smtClean="0"/>
              <a:t>37</a:t>
            </a:r>
            <a:r>
              <a:rPr lang="pt-PT" sz="1100" dirty="0" smtClean="0"/>
              <a:t>%.</a:t>
            </a:r>
            <a:endParaRPr lang="pt-PT" sz="1100" dirty="0" smtClean="0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6046" y="922026"/>
            <a:ext cx="4752000" cy="44144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471064" y="1363471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Este documento deverá ficar disponível na página web da empresa.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62</Words>
  <Application>Microsoft Office PowerPoint</Application>
  <PresentationFormat>Ecrã Panorâmico</PresentationFormat>
  <Paragraphs>10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User</cp:lastModifiedBy>
  <cp:revision>30</cp:revision>
  <dcterms:created xsi:type="dcterms:W3CDTF">2016-05-05T08:41:36Z</dcterms:created>
  <dcterms:modified xsi:type="dcterms:W3CDTF">2016-11-15T11:23:54Z</dcterms:modified>
</cp:coreProperties>
</file>